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68" r:id="rId2"/>
    <p:sldId id="280" r:id="rId3"/>
    <p:sldId id="277" r:id="rId4"/>
    <p:sldId id="271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0FF5-279A-419F-8004-69B78EC168DB}" type="datetimeFigureOut">
              <a:rPr lang="en-US" smtClean="0"/>
              <a:pPr/>
              <a:t>10/18/2024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EBA3-5A51-41F6-A189-179CA5D9584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40E4F-922C-482A-A406-78274F4D5F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2CFBF9-69D2-CCC1-6E0D-CFF49460D618}"/>
              </a:ext>
            </a:extLst>
          </p:cNvPr>
          <p:cNvSpPr txBox="1"/>
          <p:nvPr/>
        </p:nvSpPr>
        <p:spPr>
          <a:xfrm>
            <a:off x="24984" y="540246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002060"/>
                </a:solidFill>
                <a:effectLst/>
              </a:rPr>
              <a:t>- Cellule eucaryote : type de cellule qui possède un noyau et des organites, tous deux délimités par des membranes. </a:t>
            </a:r>
          </a:p>
          <a:p>
            <a:r>
              <a:rPr lang="fr-FR" b="1" i="0" dirty="0">
                <a:solidFill>
                  <a:srgbClr val="002060"/>
                </a:solidFill>
                <a:effectLst/>
              </a:rPr>
              <a:t>- Cellule procaryote : une cellule qui ne possède ni noyau </a:t>
            </a:r>
            <a:r>
              <a:rPr lang="fr-FR" b="1" i="0">
                <a:solidFill>
                  <a:srgbClr val="002060"/>
                </a:solidFill>
                <a:effectLst/>
              </a:rPr>
              <a:t>ni organites.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56E4C-ADF8-DDFC-6EBB-F102B4005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1" y="457200"/>
            <a:ext cx="7689800" cy="494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2060"/>
                </a:solidFill>
                <a:latin typeface="Comic Sans MS" pitchFamily="66" charset="0"/>
              </a:rPr>
              <a:t>Schéma simplifié d’une cellule eucaryote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57300"/>
            <a:ext cx="8222711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1.assistancescolaire.com/col/images/3sud0202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9" y="304800"/>
            <a:ext cx="729358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533400" y="17843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Application des expériences de transfert nucléaire – le clonage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68275"/>
            <a:ext cx="3276600" cy="1050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8437"/>
            <a:ext cx="5000625" cy="6581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36" y="2590800"/>
            <a:ext cx="389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srgbClr val="002060"/>
                </a:solidFill>
              </a:rPr>
              <a:t>Précisez le rôle de chacune des trois catégories de brebis (A-B-C).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endParaRPr lang="en-US" sz="2000" b="1" dirty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5" y="1295400"/>
            <a:ext cx="9018790" cy="4995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33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On distingue deux types de clonage:</a:t>
            </a:r>
          </a:p>
        </p:txBody>
      </p:sp>
    </p:spTree>
    <p:extLst>
      <p:ext uri="{BB962C8B-B14F-4D97-AF65-F5344CB8AC3E}">
        <p14:creationId xmlns:p14="http://schemas.microsoft.com/office/powerpoint/2010/main" val="71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71</Words>
  <Application>Microsoft Office PowerPoint</Application>
  <PresentationFormat>On-screen Show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Schéma simplifié d’une cellule eucaryote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classifications des êtres vivants  </dc:title>
  <dc:creator>User</dc:creator>
  <cp:lastModifiedBy>Admin</cp:lastModifiedBy>
  <cp:revision>120</cp:revision>
  <dcterms:created xsi:type="dcterms:W3CDTF">2006-08-16T00:00:00Z</dcterms:created>
  <dcterms:modified xsi:type="dcterms:W3CDTF">2024-10-18T12:58:24Z</dcterms:modified>
</cp:coreProperties>
</file>